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sldIdLst>
    <p:sldId id="256" r:id="rId2"/>
    <p:sldId id="269" r:id="rId3"/>
    <p:sldId id="261" r:id="rId4"/>
    <p:sldId id="262" r:id="rId5"/>
    <p:sldId id="263" r:id="rId6"/>
    <p:sldId id="264" r:id="rId7"/>
    <p:sldId id="265" r:id="rId8"/>
    <p:sldId id="266" r:id="rId9"/>
    <p:sldId id="257" r:id="rId10"/>
    <p:sldId id="258" r:id="rId11"/>
    <p:sldId id="259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9" d="100"/>
          <a:sy n="89" d="100"/>
        </p:scale>
        <p:origin x="-584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599" y="1295401"/>
            <a:ext cx="10970684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599" y="3307976"/>
            <a:ext cx="10970684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16097-F393-40EC-A241-98C7E6490EB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3790A-6B74-4E05-8882-AB680DF30F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057091" y="5804647"/>
            <a:ext cx="366987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16097-F393-40EC-A241-98C7E6490EB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3790A-6B74-4E05-8882-AB680DF30F1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1"/>
            <a:ext cx="4679577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05600" y="273051"/>
            <a:ext cx="48768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649071"/>
            <a:ext cx="4679577" cy="3388192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3816097-F393-40EC-A241-98C7E6490EB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3790A-6B74-4E05-8882-AB680DF30F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5234" y="381001"/>
            <a:ext cx="4847167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35234" y="2649071"/>
            <a:ext cx="4847167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3816097-F393-40EC-A241-98C7E6490EB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3790A-6B74-4E05-8882-AB680DF30F1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04800" y="1143000"/>
            <a:ext cx="56896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5234" y="381001"/>
            <a:ext cx="4847167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35234" y="2649071"/>
            <a:ext cx="4847167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3816097-F393-40EC-A241-98C7E6490EB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3790A-6B74-4E05-8882-AB680DF30F1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320800" y="2590800"/>
            <a:ext cx="46736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306234" y="1260475"/>
            <a:ext cx="1672167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359834" y="762000"/>
            <a:ext cx="2789767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2568389"/>
            <a:ext cx="10970684" cy="3468875"/>
          </a:xfrm>
        </p:spPr>
        <p:txBody>
          <a:bodyPr vert="eaVert"/>
          <a:lstStyle>
            <a:lvl5pPr>
              <a:defRPr/>
            </a:lvl5pPr>
            <a:lvl6pPr marL="1719072">
              <a:defRPr/>
            </a:lvl6pPr>
            <a:lvl7pPr marL="1719072">
              <a:defRPr/>
            </a:lvl7pPr>
            <a:lvl8pPr marL="1719072">
              <a:defRPr/>
            </a:lvl8pPr>
            <a:lvl9pPr marL="1719072">
              <a:defRPr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16097-F393-40EC-A241-98C7E6490EB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3790A-6B74-4E05-8882-AB680DF30F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274639"/>
            <a:ext cx="2032000" cy="5851525"/>
          </a:xfrm>
        </p:spPr>
        <p:txBody>
          <a:bodyPr vert="eaVert" anchor="t" anchorCtr="0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16859"/>
            <a:ext cx="8026400" cy="561564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16097-F393-40EC-A241-98C7E6490EB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3790A-6B74-4E05-8882-AB680DF30F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16097-F393-40EC-A241-98C7E6490EB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3790A-6B74-4E05-8882-AB680DF30F1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16097-F393-40EC-A241-98C7E6490EB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3790A-6B74-4E05-8882-AB680DF30F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36695"/>
            <a:ext cx="85344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5200" y="3609696"/>
            <a:ext cx="69088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3816097-F393-40EC-A241-98C7E6490EB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651999" y="6356351"/>
            <a:ext cx="192828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AA3790A-6B74-4E05-8882-AB680DF30F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057091" y="5804647"/>
            <a:ext cx="366987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7552" y="2784475"/>
            <a:ext cx="5023104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9671" y="2784475"/>
            <a:ext cx="5023104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tabLst/>
              <a:defRPr sz="1600"/>
            </a:lvl6pPr>
            <a:lvl7pPr marL="2173288" indent="-227013">
              <a:tabLst/>
              <a:defRPr sz="1600"/>
            </a:lvl7pPr>
            <a:lvl8pPr marL="2398713" indent="-227013">
              <a:tabLst/>
              <a:defRPr sz="1600"/>
            </a:lvl8pPr>
            <a:lvl9pPr marL="2625725" indent="-227013">
              <a:tabLst/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16097-F393-40EC-A241-98C7E6490EB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3790A-6B74-4E05-8882-AB680DF30F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2232211"/>
            <a:ext cx="5023104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7552" y="3160060"/>
            <a:ext cx="5023104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5437" y="2232211"/>
            <a:ext cx="5023104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5437" y="3160060"/>
            <a:ext cx="5023104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16097-F393-40EC-A241-98C7E6490EB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3790A-6B74-4E05-8882-AB680DF30F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000" y="2784475"/>
            <a:ext cx="10208683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16097-F393-40EC-A241-98C7E6490EB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3790A-6B74-4E05-8882-AB680DF30F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1016000" y="4497070"/>
            <a:ext cx="10208683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81344" y="2784475"/>
            <a:ext cx="5023104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16097-F393-40EC-A241-98C7E6490EB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3790A-6B74-4E05-8882-AB680DF30F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6181344" y="4497070"/>
            <a:ext cx="5023104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987552" y="2784475"/>
            <a:ext cx="5023104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81344" y="2784475"/>
            <a:ext cx="5023104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16097-F393-40EC-A241-98C7E6490EB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3790A-6B74-4E05-8882-AB680DF30F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6181344" y="4497070"/>
            <a:ext cx="5023104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986367" y="2784475"/>
            <a:ext cx="5023104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986367" y="4497070"/>
            <a:ext cx="5023104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16097-F393-40EC-A241-98C7E6490EB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3790A-6B74-4E05-8882-AB680DF30F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45141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6367" y="2770095"/>
            <a:ext cx="10217152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3816097-F393-40EC-A241-98C7E6490EB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719484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40400" y="6356351"/>
            <a:ext cx="711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AA3790A-6B74-4E05-8882-AB680DF30F1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Deep Ocean Life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By Raven and Juliet </a:t>
            </a:r>
            <a:endParaRPr lang="en-US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4856399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4025"/>
            <a:ext cx="10515600" cy="1325563"/>
          </a:xfrm>
        </p:spPr>
        <p:txBody>
          <a:bodyPr/>
          <a:lstStyle/>
          <a:p>
            <a:pPr algn="ctr"/>
            <a:r>
              <a:rPr lang="en-US" dirty="0" smtClean="0">
                <a:latin typeface="+mn-lt"/>
              </a:rPr>
              <a:t>Vampire Squid</a:t>
            </a:r>
            <a:endParaRPr lang="en-US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1150" y="1600875"/>
            <a:ext cx="64897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The vampire squid </a:t>
            </a:r>
            <a:r>
              <a:rPr lang="en-US" sz="2000" b="1" dirty="0" smtClean="0"/>
              <a:t>is </a:t>
            </a:r>
            <a:r>
              <a:rPr lang="en-US" sz="2000" b="1" dirty="0"/>
              <a:t>a small, deep-sea cephalopod found throughout the temperate and tropical oceans of the </a:t>
            </a:r>
            <a:r>
              <a:rPr lang="en-US" sz="2000" b="1" dirty="0" smtClean="0"/>
              <a:t>world. The </a:t>
            </a:r>
            <a:r>
              <a:rPr lang="en-US" sz="2000" b="1" dirty="0"/>
              <a:t>vampire squid reaches a maximum total length c. 30 cm (1 </a:t>
            </a:r>
            <a:r>
              <a:rPr lang="en-US" sz="2000" b="1" dirty="0" smtClean="0"/>
              <a:t>ft.). </a:t>
            </a:r>
            <a:r>
              <a:rPr lang="en-US" sz="2000" b="1" dirty="0"/>
              <a:t>Its 15-cm (6-in) gelatinous body varies in </a:t>
            </a:r>
            <a:r>
              <a:rPr lang="en-US" sz="2000" b="1" dirty="0" smtClean="0"/>
              <a:t>color </a:t>
            </a:r>
            <a:r>
              <a:rPr lang="en-US" sz="2000" b="1" dirty="0"/>
              <a:t>from velvety jet-black to pale reddish, depending on location and lighting conditions. </a:t>
            </a:r>
            <a:r>
              <a:rPr lang="en-US" sz="2000" b="1" dirty="0" smtClean="0"/>
              <a:t>It has the biggest eye of any living thing on earth.</a:t>
            </a:r>
            <a:endParaRPr lang="en-US" sz="2000" b="1" dirty="0"/>
          </a:p>
        </p:txBody>
      </p:sp>
      <p:pic>
        <p:nvPicPr>
          <p:cNvPr id="1028" name="Picture 4" descr="http://d.ibtimes.co.uk/en/full/1434561/vampire-squid-he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866878"/>
            <a:ext cx="4826000" cy="2711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6931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+mn-lt"/>
              </a:rPr>
              <a:t>Pacific Viperfish </a:t>
            </a:r>
            <a:endParaRPr lang="en-US" dirty="0">
              <a:latin typeface="+mn-lt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39306" b="39306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" y="1587500"/>
            <a:ext cx="7747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During the day the pacific viperfish can be found 200-5000 meters down. At night they swim up to around 200 meters because there is more food. </a:t>
            </a:r>
            <a:r>
              <a:rPr lang="en-US" sz="2400" dirty="0"/>
              <a:t>Pacific viperfish will mostly eat </a:t>
            </a:r>
            <a:r>
              <a:rPr lang="en-US" sz="2400" dirty="0" smtClean="0"/>
              <a:t>crustaceans</a:t>
            </a:r>
            <a:r>
              <a:rPr lang="en-US" sz="2400" dirty="0"/>
              <a:t> and small </a:t>
            </a:r>
            <a:r>
              <a:rPr lang="en-US" sz="2400" dirty="0" smtClean="0"/>
              <a:t>fish. They can grow up to 30 centimeters.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517157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Angler Fish</a:t>
            </a:r>
            <a:endParaRPr lang="en-US" dirty="0"/>
          </a:p>
        </p:txBody>
      </p:sp>
      <p:pic>
        <p:nvPicPr>
          <p:cNvPr id="4" name="Content Placeholder 3" descr="th-1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97" b="25897"/>
          <a:stretch>
            <a:fillRect/>
          </a:stretch>
        </p:blipFill>
        <p:spPr/>
      </p:pic>
      <p:sp>
        <p:nvSpPr>
          <p:cNvPr id="5" name="Rectangle 4"/>
          <p:cNvSpPr/>
          <p:nvPr/>
        </p:nvSpPr>
        <p:spPr>
          <a:xfrm>
            <a:off x="834988" y="1395807"/>
            <a:ext cx="7903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Anglerfishes are fish that are members of the teleost order </a:t>
            </a:r>
            <a:r>
              <a:rPr lang="en-US" dirty="0" err="1"/>
              <a:t>Lophiiformes</a:t>
            </a:r>
            <a:r>
              <a:rPr lang="en-US" dirty="0"/>
              <a:t>. They are bony fish named for their characteristic mode of predation, in which a fleshy growth from the fish's head acts as a lure.</a:t>
            </a:r>
          </a:p>
        </p:txBody>
      </p:sp>
    </p:spTree>
    <p:extLst>
      <p:ext uri="{BB962C8B-B14F-4D97-AF65-F5344CB8AC3E}">
        <p14:creationId xmlns:p14="http://schemas.microsoft.com/office/powerpoint/2010/main" val="16499668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Sperm Whale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Sperm whales can grow up to 16m, and they can also live up to 60 years. They hold the record for the 2</a:t>
            </a:r>
            <a:r>
              <a:rPr lang="en-US" baseline="30000" dirty="0" smtClean="0"/>
              <a:t>nd</a:t>
            </a:r>
            <a:r>
              <a:rPr lang="en-US" dirty="0" smtClean="0"/>
              <a:t> deepest diving mammal  2250 meters down. They eat giant and colossal squid, octopus, cuddle fish and other fish.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5997" y="3893436"/>
            <a:ext cx="4671379" cy="2771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489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Vocabulary Words………………………………………………3-8</a:t>
            </a:r>
          </a:p>
          <a:p>
            <a:r>
              <a:rPr lang="en-US" sz="2800" dirty="0" smtClean="0"/>
              <a:t>Animals………………………………………………………9-13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06687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Ocean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massive body of salt water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633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fish is a cold blooded vertebrate animal with fins and gills.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730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Mammal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warm blooded animal that has either hair or fur, females have milk for the nourishment of their young and usually give birth.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117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Pressure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force against and object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487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Adapting means changing to fit a different situation.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380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Survival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state or fact of continuing to live or exist.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95801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latin typeface="+mn-lt"/>
                <a:cs typeface="Aharoni" panose="02010803020104030203" pitchFamily="2" charset="-79"/>
              </a:rPr>
              <a:t>Fangtooth</a:t>
            </a:r>
            <a:endParaRPr lang="en-US" dirty="0">
              <a:latin typeface="+mn-lt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Fangtooth</a:t>
            </a:r>
            <a:r>
              <a:rPr lang="en-US" dirty="0" smtClean="0"/>
              <a:t> lives as far as 16 400 </a:t>
            </a:r>
            <a:r>
              <a:rPr lang="en-US" dirty="0" err="1" smtClean="0"/>
              <a:t>ft</a:t>
            </a:r>
            <a:r>
              <a:rPr lang="en-US" dirty="0" smtClean="0"/>
              <a:t> deep in the ocean. The </a:t>
            </a:r>
            <a:r>
              <a:rPr lang="en-US" dirty="0" err="1" smtClean="0"/>
              <a:t>fangtooth</a:t>
            </a:r>
            <a:r>
              <a:rPr lang="en-US" dirty="0" smtClean="0"/>
              <a:t> can reach up to 18cm. Their head is small and they have a big jaw.</a:t>
            </a:r>
            <a:r>
              <a:rPr lang="en-US" dirty="0"/>
              <a:t> </a:t>
            </a:r>
            <a:r>
              <a:rPr lang="en-US" dirty="0" smtClean="0"/>
              <a:t>Their eyes are small and high up on their head.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3350" y="4241799"/>
            <a:ext cx="4128176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6780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154</TotalTime>
  <Words>388</Words>
  <Application>Microsoft Macintosh PowerPoint</Application>
  <PresentationFormat>Custom</PresentationFormat>
  <Paragraphs>27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Genesis</vt:lpstr>
      <vt:lpstr>Deep Ocean Life</vt:lpstr>
      <vt:lpstr>Table of Contents </vt:lpstr>
      <vt:lpstr>Ocean</vt:lpstr>
      <vt:lpstr>Fish</vt:lpstr>
      <vt:lpstr>Mammal</vt:lpstr>
      <vt:lpstr>Pressure </vt:lpstr>
      <vt:lpstr>Adaptations </vt:lpstr>
      <vt:lpstr>Survival </vt:lpstr>
      <vt:lpstr>Fangtooth</vt:lpstr>
      <vt:lpstr>Vampire Squid</vt:lpstr>
      <vt:lpstr>Pacific Viperfish </vt:lpstr>
      <vt:lpstr>Angler Fish</vt:lpstr>
      <vt:lpstr>Sperm Whale</vt:lpstr>
    </vt:vector>
  </TitlesOfParts>
  <Company>Anglophone South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Deep Ocean Life</dc:title>
  <dc:creator>Nixon, Raven</dc:creator>
  <cp:lastModifiedBy>Scott Hamer</cp:lastModifiedBy>
  <cp:revision>18</cp:revision>
  <dcterms:created xsi:type="dcterms:W3CDTF">2015-05-20T17:18:02Z</dcterms:created>
  <dcterms:modified xsi:type="dcterms:W3CDTF">2015-05-28T11:45:56Z</dcterms:modified>
</cp:coreProperties>
</file>